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7556500" cy="10699750"/>
  <p:notesSz cx="7556500" cy="1069975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2358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6922"/>
            <a:ext cx="6423025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91860"/>
            <a:ext cx="5289550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810"/>
              </a:lnSpc>
            </a:pPr>
            <a:r>
              <a:rPr spc="-15" dirty="0"/>
              <a:t>lotto</a:t>
            </a:r>
            <a:r>
              <a:rPr spc="-50" dirty="0"/>
              <a:t> </a:t>
            </a: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810"/>
              </a:lnSpc>
            </a:pPr>
            <a:r>
              <a:rPr spc="-15" dirty="0"/>
              <a:t>lotto</a:t>
            </a:r>
            <a:r>
              <a:rPr spc="-50" dirty="0"/>
              <a:t> </a:t>
            </a: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7825" y="2460942"/>
            <a:ext cx="3287077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1597" y="2460942"/>
            <a:ext cx="3287077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810"/>
              </a:lnSpc>
            </a:pPr>
            <a:r>
              <a:rPr spc="-15" dirty="0"/>
              <a:t>lotto</a:t>
            </a:r>
            <a:r>
              <a:rPr spc="-50" dirty="0"/>
              <a:t> </a:t>
            </a: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810"/>
              </a:lnSpc>
            </a:pPr>
            <a:r>
              <a:rPr spc="-15" dirty="0"/>
              <a:t>lotto</a:t>
            </a:r>
            <a:r>
              <a:rPr spc="-50" dirty="0"/>
              <a:t> </a:t>
            </a: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810"/>
              </a:lnSpc>
            </a:pPr>
            <a:r>
              <a:rPr spc="-15" dirty="0"/>
              <a:t>lotto</a:t>
            </a:r>
            <a:r>
              <a:rPr spc="-50" dirty="0"/>
              <a:t> </a:t>
            </a: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427990"/>
            <a:ext cx="6800850" cy="1711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60942"/>
            <a:ext cx="6800850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9210" y="9950768"/>
            <a:ext cx="2418080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825" y="9950768"/>
            <a:ext cx="173799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462654" y="9975443"/>
            <a:ext cx="659129" cy="254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810"/>
              </a:lnSpc>
            </a:pPr>
            <a:r>
              <a:rPr spc="-15" dirty="0"/>
              <a:t>lotto</a:t>
            </a:r>
            <a:r>
              <a:rPr spc="-50" dirty="0"/>
              <a:t> </a:t>
            </a: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.pn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19502" y="10314722"/>
            <a:ext cx="306263" cy="374412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7330050" y="6008373"/>
            <a:ext cx="124460" cy="4187825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spc="-5" dirty="0">
                <a:solidFill>
                  <a:srgbClr val="211F1F"/>
                </a:solidFill>
                <a:latin typeface="Arial"/>
                <a:cs typeface="Arial"/>
              </a:rPr>
              <a:t>Firmato Da:</a:t>
            </a:r>
            <a:r>
              <a:rPr sz="700" spc="-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700" spc="-5" dirty="0">
                <a:solidFill>
                  <a:srgbClr val="211F1F"/>
                </a:solidFill>
                <a:latin typeface="Arial"/>
                <a:cs typeface="Arial"/>
              </a:rPr>
              <a:t>VITO</a:t>
            </a:r>
            <a:r>
              <a:rPr sz="7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700" spc="-10" dirty="0">
                <a:solidFill>
                  <a:srgbClr val="211F1F"/>
                </a:solidFill>
                <a:latin typeface="Arial"/>
                <a:cs typeface="Arial"/>
              </a:rPr>
              <a:t>SALVATORE</a:t>
            </a:r>
            <a:r>
              <a:rPr sz="700" spc="-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700" spc="-5" dirty="0">
                <a:solidFill>
                  <a:srgbClr val="211F1F"/>
                </a:solidFill>
                <a:latin typeface="Arial"/>
                <a:cs typeface="Arial"/>
              </a:rPr>
              <a:t>RATTA</a:t>
            </a:r>
            <a:r>
              <a:rPr sz="700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700" spc="-5" dirty="0">
                <a:solidFill>
                  <a:srgbClr val="211F1F"/>
                </a:solidFill>
                <a:latin typeface="Arial"/>
                <a:cs typeface="Arial"/>
              </a:rPr>
              <a:t>Emesso</a:t>
            </a:r>
            <a:r>
              <a:rPr sz="700" spc="-1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700" spc="-5" dirty="0">
                <a:solidFill>
                  <a:srgbClr val="211F1F"/>
                </a:solidFill>
                <a:latin typeface="Arial"/>
                <a:cs typeface="Arial"/>
              </a:rPr>
              <a:t>Da:</a:t>
            </a:r>
            <a:r>
              <a:rPr sz="700" spc="-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700" spc="-5" dirty="0">
                <a:solidFill>
                  <a:srgbClr val="211F1F"/>
                </a:solidFill>
                <a:latin typeface="Arial"/>
                <a:cs typeface="Arial"/>
              </a:rPr>
              <a:t>INFOCERT</a:t>
            </a:r>
            <a:r>
              <a:rPr sz="7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700" spc="-15" dirty="0">
                <a:solidFill>
                  <a:srgbClr val="211F1F"/>
                </a:solidFill>
                <a:latin typeface="Arial"/>
                <a:cs typeface="Arial"/>
              </a:rPr>
              <a:t>FIRMA</a:t>
            </a:r>
            <a:r>
              <a:rPr sz="700" spc="-10" dirty="0">
                <a:solidFill>
                  <a:srgbClr val="211F1F"/>
                </a:solidFill>
                <a:latin typeface="Arial"/>
                <a:cs typeface="Arial"/>
              </a:rPr>
              <a:t> QUALIFICATA</a:t>
            </a:r>
            <a:r>
              <a:rPr sz="700" spc="-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700" spc="-5" dirty="0">
                <a:solidFill>
                  <a:srgbClr val="211F1F"/>
                </a:solidFill>
                <a:latin typeface="Arial"/>
                <a:cs typeface="Arial"/>
              </a:rPr>
              <a:t>2</a:t>
            </a:r>
            <a:r>
              <a:rPr sz="700" spc="-1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700" spc="-5" dirty="0">
                <a:solidFill>
                  <a:srgbClr val="211F1F"/>
                </a:solidFill>
                <a:latin typeface="Arial"/>
                <a:cs typeface="Arial"/>
              </a:rPr>
              <a:t>Serial#:</a:t>
            </a:r>
            <a:r>
              <a:rPr sz="700" spc="-3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700" spc="-10" dirty="0">
                <a:solidFill>
                  <a:srgbClr val="211F1F"/>
                </a:solidFill>
                <a:latin typeface="Arial"/>
                <a:cs typeface="Arial"/>
              </a:rPr>
              <a:t>151ba3e</a:t>
            </a:r>
            <a:endParaRPr sz="70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xfrm>
            <a:off x="3462654" y="9975443"/>
            <a:ext cx="659129" cy="2340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40329" y="338708"/>
            <a:ext cx="2284730" cy="523240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marR="5080" indent="635" algn="ctr">
              <a:lnSpc>
                <a:spcPts val="1300"/>
              </a:lnSpc>
              <a:spcBef>
                <a:spcPts val="160"/>
              </a:spcBef>
            </a:pPr>
            <a:r>
              <a:rPr sz="1100" spc="-5" dirty="0">
                <a:solidFill>
                  <a:srgbClr val="211F1F"/>
                </a:solidFill>
                <a:latin typeface="Cambria"/>
                <a:cs typeface="Cambria"/>
              </a:rPr>
              <a:t>Esecuzione </a:t>
            </a:r>
            <a:r>
              <a:rPr sz="1100" spc="-10" dirty="0">
                <a:solidFill>
                  <a:srgbClr val="211F1F"/>
                </a:solidFill>
                <a:latin typeface="Cambria"/>
                <a:cs typeface="Cambria"/>
              </a:rPr>
              <a:t>Immobiliare </a:t>
            </a:r>
            <a:r>
              <a:rPr sz="1100" spc="-5" dirty="0">
                <a:solidFill>
                  <a:srgbClr val="211F1F"/>
                </a:solidFill>
                <a:latin typeface="Cambria"/>
                <a:cs typeface="Cambria"/>
              </a:rPr>
              <a:t>n.181/2022  </a:t>
            </a:r>
            <a:r>
              <a:rPr sz="1100" dirty="0">
                <a:solidFill>
                  <a:srgbClr val="211F1F"/>
                </a:solidFill>
                <a:latin typeface="Cambria"/>
                <a:cs typeface="Cambria"/>
              </a:rPr>
              <a:t>CTU </a:t>
            </a:r>
            <a:r>
              <a:rPr sz="1100" spc="-10" dirty="0">
                <a:solidFill>
                  <a:srgbClr val="211F1F"/>
                </a:solidFill>
                <a:latin typeface="Cambria"/>
                <a:cs typeface="Cambria"/>
              </a:rPr>
              <a:t>incaricato: </a:t>
            </a:r>
            <a:r>
              <a:rPr sz="1100" dirty="0">
                <a:solidFill>
                  <a:srgbClr val="211F1F"/>
                </a:solidFill>
                <a:latin typeface="Cambria"/>
                <a:cs typeface="Cambria"/>
              </a:rPr>
              <a:t>Geom. </a:t>
            </a:r>
            <a:r>
              <a:rPr sz="1100" spc="-5" dirty="0">
                <a:solidFill>
                  <a:srgbClr val="211F1F"/>
                </a:solidFill>
                <a:latin typeface="Cambria"/>
                <a:cs typeface="Cambria"/>
              </a:rPr>
              <a:t>Salvatore Ratta  </a:t>
            </a:r>
            <a:r>
              <a:rPr sz="1100" i="1" spc="-5" dirty="0">
                <a:solidFill>
                  <a:srgbClr val="211F1F"/>
                </a:solidFill>
                <a:latin typeface="Cambria"/>
                <a:cs typeface="Cambria"/>
              </a:rPr>
              <a:t>Raccolta</a:t>
            </a:r>
            <a:r>
              <a:rPr sz="1100" i="1" spc="-25" dirty="0">
                <a:solidFill>
                  <a:srgbClr val="211F1F"/>
                </a:solidFill>
                <a:latin typeface="Cambria"/>
                <a:cs typeface="Cambria"/>
              </a:rPr>
              <a:t> </a:t>
            </a:r>
            <a:r>
              <a:rPr sz="1100" i="1" spc="-5" dirty="0">
                <a:solidFill>
                  <a:srgbClr val="211F1F"/>
                </a:solidFill>
                <a:latin typeface="Cambria"/>
                <a:cs typeface="Cambria"/>
              </a:rPr>
              <a:t>fotografica</a:t>
            </a:r>
            <a:endParaRPr sz="1100">
              <a:latin typeface="Cambria"/>
              <a:cs typeface="Cambri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9658" y="5849238"/>
            <a:ext cx="6442328" cy="312293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19658" y="1214119"/>
            <a:ext cx="2983357" cy="3977767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089527" y="1176019"/>
            <a:ext cx="3091688" cy="412242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219502" y="10314722"/>
            <a:ext cx="306263" cy="374412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7330050" y="6008373"/>
            <a:ext cx="124460" cy="4187825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spc="-5" dirty="0">
                <a:solidFill>
                  <a:srgbClr val="211F1F"/>
                </a:solidFill>
                <a:latin typeface="Arial"/>
                <a:cs typeface="Arial"/>
              </a:rPr>
              <a:t>Firmato Da:</a:t>
            </a:r>
            <a:r>
              <a:rPr sz="700" spc="-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700" spc="-5" dirty="0">
                <a:solidFill>
                  <a:srgbClr val="211F1F"/>
                </a:solidFill>
                <a:latin typeface="Arial"/>
                <a:cs typeface="Arial"/>
              </a:rPr>
              <a:t>VITO</a:t>
            </a:r>
            <a:r>
              <a:rPr sz="7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700" spc="-10" dirty="0">
                <a:solidFill>
                  <a:srgbClr val="211F1F"/>
                </a:solidFill>
                <a:latin typeface="Arial"/>
                <a:cs typeface="Arial"/>
              </a:rPr>
              <a:t>SALVATORE</a:t>
            </a:r>
            <a:r>
              <a:rPr sz="700" spc="-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700" spc="-5" dirty="0">
                <a:solidFill>
                  <a:srgbClr val="211F1F"/>
                </a:solidFill>
                <a:latin typeface="Arial"/>
                <a:cs typeface="Arial"/>
              </a:rPr>
              <a:t>RATTA</a:t>
            </a:r>
            <a:r>
              <a:rPr sz="700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700" spc="-5" dirty="0">
                <a:solidFill>
                  <a:srgbClr val="211F1F"/>
                </a:solidFill>
                <a:latin typeface="Arial"/>
                <a:cs typeface="Arial"/>
              </a:rPr>
              <a:t>Emesso</a:t>
            </a:r>
            <a:r>
              <a:rPr sz="700" spc="-1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700" spc="-5" dirty="0">
                <a:solidFill>
                  <a:srgbClr val="211F1F"/>
                </a:solidFill>
                <a:latin typeface="Arial"/>
                <a:cs typeface="Arial"/>
              </a:rPr>
              <a:t>Da:</a:t>
            </a:r>
            <a:r>
              <a:rPr sz="700" spc="-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700" spc="-5" dirty="0">
                <a:solidFill>
                  <a:srgbClr val="211F1F"/>
                </a:solidFill>
                <a:latin typeface="Arial"/>
                <a:cs typeface="Arial"/>
              </a:rPr>
              <a:t>INFOCERT</a:t>
            </a:r>
            <a:r>
              <a:rPr sz="7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700" spc="-15" dirty="0">
                <a:solidFill>
                  <a:srgbClr val="211F1F"/>
                </a:solidFill>
                <a:latin typeface="Arial"/>
                <a:cs typeface="Arial"/>
              </a:rPr>
              <a:t>FIRMA</a:t>
            </a:r>
            <a:r>
              <a:rPr sz="700" spc="-10" dirty="0">
                <a:solidFill>
                  <a:srgbClr val="211F1F"/>
                </a:solidFill>
                <a:latin typeface="Arial"/>
                <a:cs typeface="Arial"/>
              </a:rPr>
              <a:t> QUALIFICATA</a:t>
            </a:r>
            <a:r>
              <a:rPr sz="700" spc="-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700" spc="-5" dirty="0">
                <a:solidFill>
                  <a:srgbClr val="211F1F"/>
                </a:solidFill>
                <a:latin typeface="Arial"/>
                <a:cs typeface="Arial"/>
              </a:rPr>
              <a:t>2</a:t>
            </a:r>
            <a:r>
              <a:rPr sz="700" spc="-1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700" spc="-5" dirty="0">
                <a:solidFill>
                  <a:srgbClr val="211F1F"/>
                </a:solidFill>
                <a:latin typeface="Arial"/>
                <a:cs typeface="Arial"/>
              </a:rPr>
              <a:t>Serial#:</a:t>
            </a:r>
            <a:r>
              <a:rPr sz="700" spc="-3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700" spc="-10" dirty="0">
                <a:solidFill>
                  <a:srgbClr val="211F1F"/>
                </a:solidFill>
                <a:latin typeface="Arial"/>
                <a:cs typeface="Arial"/>
              </a:rPr>
              <a:t>151ba3e</a:t>
            </a:r>
            <a:endParaRPr sz="7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spc="-15" dirty="0"/>
              <a:t>lotto</a:t>
            </a:r>
            <a:r>
              <a:rPr spc="-50" dirty="0"/>
              <a:t> </a:t>
            </a:r>
            <a:fld id="{81D60167-4931-47E6-BA6A-407CBD079E47}" type="slidenum">
              <a:rPr dirty="0"/>
              <a:t>2</a:t>
            </a:fld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46</Words>
  <Application>Microsoft Office PowerPoint</Application>
  <PresentationFormat>Personalizzato</PresentationFormat>
  <Paragraphs>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Office Theme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Raccolta fotografica</dc:title>
  <dc:creator>Giacomo Ratta</dc:creator>
  <cp:lastModifiedBy>PC</cp:lastModifiedBy>
  <cp:revision>1</cp:revision>
  <dcterms:created xsi:type="dcterms:W3CDTF">2024-03-02T16:05:11Z</dcterms:created>
  <dcterms:modified xsi:type="dcterms:W3CDTF">2024-03-02T16:07:45Z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2024-03-02T00:00:00Z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2024-03-02T00:00:00Z</vt:filetime>
  </property>
</Properties>
</file>