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56500"/>
  <p:notesSz cx="10693400" cy="7556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04263" y="7336166"/>
            <a:ext cx="4257675" cy="125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852" y="0"/>
            <a:ext cx="10671175" cy="7549515"/>
            <a:chOff x="9852" y="0"/>
            <a:chExt cx="10671175" cy="754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52" y="0"/>
              <a:ext cx="10670666" cy="754888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52" y="7206996"/>
              <a:ext cx="380327" cy="31877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</Words>
  <Application>Microsoft Office PowerPoint</Application>
  <PresentationFormat>Personalizzato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planimetrie</dc:title>
  <dc:creator>PC</dc:creator>
  <cp:lastModifiedBy>PC</cp:lastModifiedBy>
  <cp:revision>1</cp:revision>
  <dcterms:created xsi:type="dcterms:W3CDTF">2024-03-02T16:02:28Z</dcterms:created>
  <dcterms:modified xsi:type="dcterms:W3CDTF">2024-03-02T16:04:37Z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2024-01-16T00:00:00Z</vt:filetime>
  </property>
  <property fmtid="{D5CDD505-2E9C-101B-9397-08002B2CF9AE}" pid="3" name="Creator">
    <vt:lpwstr>PDFCreator Free 5.1.1</vt:lpwstr>
  </property>
  <property fmtid="{D5CDD505-2E9C-101B-9397-08002B2CF9AE}" pid="4" name="LastSaved">
    <vt:filetime>2024-03-02T00:00:00Z</vt:filetime>
  </property>
</Properties>
</file>