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990"/>
            <a:ext cx="680085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462654" y="9975443"/>
            <a:ext cx="659129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5" dirty="0"/>
              <a:t>lotto</a:t>
            </a:r>
            <a:r>
              <a:rPr spc="-50" dirty="0"/>
              <a:t> </a:t>
            </a: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0329" y="338708"/>
            <a:ext cx="2284730" cy="5232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ts val="1300"/>
              </a:lnSpc>
              <a:spcBef>
                <a:spcPts val="160"/>
              </a:spcBef>
            </a:pP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Esecuzione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Immobiliare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n.181/2022 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CTU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incaricato: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Geom.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Salvatore Ratta 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Raccolta</a:t>
            </a:r>
            <a:r>
              <a:rPr sz="1100" i="1" spc="-25" dirty="0">
                <a:solidFill>
                  <a:srgbClr val="211F1F"/>
                </a:solidFill>
                <a:latin typeface="Cambria"/>
                <a:cs typeface="Cambria"/>
              </a:rPr>
              <a:t>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fotografica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926" y="1115186"/>
            <a:ext cx="3085465" cy="41148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2207" y="1130299"/>
            <a:ext cx="3129915" cy="41732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99991" y="5543282"/>
            <a:ext cx="3020187" cy="40272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8695" y="5625185"/>
            <a:ext cx="2912237" cy="388391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19502" y="10314722"/>
            <a:ext cx="306263" cy="37441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330050" y="6008373"/>
            <a:ext cx="124460" cy="418782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Firmato 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VITO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SALVATORE</a:t>
            </a:r>
            <a:r>
              <a:rPr sz="7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RATTA</a:t>
            </a:r>
            <a:r>
              <a:rPr sz="7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Emesso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Da:</a:t>
            </a:r>
            <a:r>
              <a:rPr sz="7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INFOCERT</a:t>
            </a:r>
            <a:r>
              <a:rPr sz="7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FIRMA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 QUALIFICATA</a:t>
            </a:r>
            <a:r>
              <a:rPr sz="7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2</a:t>
            </a:r>
            <a:r>
              <a:rPr sz="700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211F1F"/>
                </a:solidFill>
                <a:latin typeface="Arial"/>
                <a:cs typeface="Arial"/>
              </a:rPr>
              <a:t>Serial#:</a:t>
            </a:r>
            <a:r>
              <a:rPr sz="7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11F1F"/>
                </a:solidFill>
                <a:latin typeface="Arial"/>
                <a:cs typeface="Arial"/>
              </a:rPr>
              <a:t>151ba3e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r>
              <a:rPr lang="it-IT" smtClean="0"/>
              <a:t>lotto </a:t>
            </a:r>
            <a:fld id="{81D60167-4931-47E6-BA6A-407CBD079E47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0329" y="338708"/>
            <a:ext cx="2284730" cy="5232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ts val="1300"/>
              </a:lnSpc>
              <a:spcBef>
                <a:spcPts val="160"/>
              </a:spcBef>
            </a:pP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Esecuzione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Immobiliare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n.181/2022 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CTU </a:t>
            </a:r>
            <a:r>
              <a:rPr sz="1100" spc="-10" dirty="0">
                <a:solidFill>
                  <a:srgbClr val="211F1F"/>
                </a:solidFill>
                <a:latin typeface="Cambria"/>
                <a:cs typeface="Cambria"/>
              </a:rPr>
              <a:t>incaricato: </a:t>
            </a:r>
            <a:r>
              <a:rPr sz="1100" dirty="0">
                <a:solidFill>
                  <a:srgbClr val="211F1F"/>
                </a:solidFill>
                <a:latin typeface="Cambria"/>
                <a:cs typeface="Cambria"/>
              </a:rPr>
              <a:t>Geom. </a:t>
            </a:r>
            <a:r>
              <a:rPr sz="1100" spc="-5" dirty="0">
                <a:solidFill>
                  <a:srgbClr val="211F1F"/>
                </a:solidFill>
                <a:latin typeface="Cambria"/>
                <a:cs typeface="Cambria"/>
              </a:rPr>
              <a:t>Salvatore Ratta 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Raccolta</a:t>
            </a:r>
            <a:r>
              <a:rPr sz="1100" i="1" spc="-25" dirty="0">
                <a:solidFill>
                  <a:srgbClr val="211F1F"/>
                </a:solidFill>
                <a:latin typeface="Cambria"/>
                <a:cs typeface="Cambria"/>
              </a:rPr>
              <a:t> </a:t>
            </a:r>
            <a:r>
              <a:rPr sz="1100" i="1" spc="-5" dirty="0">
                <a:solidFill>
                  <a:srgbClr val="211F1F"/>
                </a:solidFill>
                <a:latin typeface="Cambria"/>
                <a:cs typeface="Cambria"/>
              </a:rPr>
              <a:t>fotografica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19502" y="10314722"/>
            <a:ext cx="306263" cy="3744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42</Words>
  <Application>Microsoft Office PowerPoint</Application>
  <PresentationFormat>Personalizzato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Raccolta fotografica</dc:title>
  <dc:creator>Giacomo Ratta</dc:creator>
  <cp:lastModifiedBy>PC</cp:lastModifiedBy>
  <cp:revision>1</cp:revision>
  <dcterms:created xsi:type="dcterms:W3CDTF">2024-03-02T16:05:11Z</dcterms:created>
  <dcterms:modified xsi:type="dcterms:W3CDTF">2024-03-02T16:06:53Z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2024-03-02T00:00:00Z</vt:filetime>
  </property>
</Properties>
</file>